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1" r:id="rId6"/>
    <p:sldId id="263" r:id="rId7"/>
    <p:sldId id="262" r:id="rId8"/>
    <p:sldId id="257" r:id="rId9"/>
    <p:sldId id="259" r:id="rId10"/>
    <p:sldId id="267" r:id="rId11"/>
    <p:sldId id="269" r:id="rId12"/>
    <p:sldId id="268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6955" autoAdjust="0"/>
  </p:normalViewPr>
  <p:slideViewPr>
    <p:cSldViewPr snapToGrid="0">
      <p:cViewPr varScale="1">
        <p:scale>
          <a:sx n="158" d="100"/>
          <a:sy n="158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B9B22-0B10-4684-BCB3-704171953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3CAD66-11CA-46DA-BCE9-AF16213D3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7D8C26-E8EC-4B06-A3EF-3E764791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812B5-2F39-492B-83F6-B624B5E8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4E951C-F72D-4343-8466-8B234317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5B1F5-410C-4F8F-948C-A4386CCA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8141F-07BC-4C53-81BF-8FAA6B5C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412D2-A4EE-4701-86FE-772B6335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0F6654-F1A6-43F5-A3BB-DDB69193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794C0-3201-4651-80AA-12D772BB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8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443E4A-AFAE-494A-8D57-EA991B02A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59444B-27AB-437D-BE68-D96CFBB43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9D8D82-9FCF-4AA2-8F4A-2925F883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593316-9B46-4AFF-ADAB-BDA696F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8A703-C3A3-4089-96CB-BC3B6947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72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C4C66-F734-4315-96D4-EC60EBD9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51483-C7AC-43C2-A444-83CE137F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888CA0-676C-4672-96EC-0F7535ED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59F8A-6AC0-40A4-BCCB-5F89305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AE886-2C75-496C-9A8B-6CDF7440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9D84A-CBF7-4B69-9D11-DB179606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3AE3FE-9865-42C2-955C-93E74968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170192-5644-44B2-8E08-7D79F7EE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27CD7E-02F7-4D4E-B01D-D8822E62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FD565-6916-43C9-B713-BC87B254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48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4F194-14CE-4272-AAF6-779B3678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67D203-CC63-4E4C-BD41-B9E31C0B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82F9CC-C723-4E56-AA31-A5D18459A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76B2A-B590-4022-A530-074415EE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676A1F-CE59-4207-BBD7-67970D86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6B030A-C675-4CCF-9CDB-CE0EC137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49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B8547-449D-4CD2-ADCC-F2347EFD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6AAF26-3FD9-418B-B7D0-AFC52BA2F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DF7CFF5-A37F-43F4-96FB-99A9A05C8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9D96025-6621-4931-8A3F-860104F8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B1E53C9-D6C7-496D-BB10-8E801560F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66EFE2-53C5-4340-B15A-FF3526A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8B33C1-CF74-44C7-984D-28A4F9B9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63C015-C5A4-4AD9-987E-FD505B4C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52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285A8-EA5C-4132-8D24-C8C71ABE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78E953-2ADF-4D50-AA74-783A8742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821AD1-9C87-4427-B772-F6DCD0A9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713CC2-C450-40FB-9D08-A1534791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247840-DEFD-4EC9-B1F4-9AFA747D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42247A-6014-48E0-A3EE-F800D573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1D089-F2E1-4D80-8492-F4B66C65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9CED2-207F-4A7F-92FB-DD2A2FA9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7B618A-1B18-4DE2-97D2-810555AB5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A45ECBF-1E1A-4CEE-87B8-89E4D4EC3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FA4DAB-9D49-46DD-904E-F2F811FE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D58392-654E-4FD6-8F72-D3E8495D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A4A2D2-7BE1-44F0-945F-CCBE43A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3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BC831-56BB-480B-A247-48BAD063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2A30D9-4AE6-4907-A8AD-6258A9EF0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BF37DE5-E3E9-446B-BECF-ADF5EA4C5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C96CEB-CE2A-4E35-99CB-3E58F73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7EE3F4-C22C-43D7-9644-33B43CE8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74F355-93B6-470D-8936-0A210E6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4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1D18FA-1FC1-4235-8FE4-C293735E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302CDD-7CF1-4765-98C0-8FF6A7B5D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03BEBD-938B-4FED-8641-00FAB00A2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2BF2-84C9-4552-9128-0FF521D9AD47}" type="datetimeFigureOut">
              <a:rPr lang="cs-CZ" smtClean="0"/>
              <a:t>04.05.2023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31BCEC-81DF-4BEA-8E58-96315C338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CFA3C-E298-4547-9437-5B99F0DA1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DFC13-99DB-41CE-854C-FFE4E3738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98CA8-A8BE-4420-8966-E901CF9B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174" y="-189860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ZŠ A MŠ ELEKTRA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0F257D-AFF8-4CCC-8FB7-1CFEEAAC2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5E24FF-7605-461F-8F32-7CF5BF8D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3" y="734147"/>
            <a:ext cx="3126118" cy="23445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5ABA79-568A-4219-B109-3283B654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2" y="3588680"/>
            <a:ext cx="3126119" cy="234458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663F20D-86DE-4C20-8D70-A5FB39BBD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22" y="3602038"/>
            <a:ext cx="3126120" cy="23445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7F8D66B-3B4D-4E93-9552-865078EDA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01" y="3602037"/>
            <a:ext cx="3126119" cy="23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0D5D2-971B-4908-AD48-51F7AA03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59" y="8737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2800" u="sng" dirty="0">
                <a:latin typeface="Arial Black" panose="020B0A04020102020204" pitchFamily="34" charset="0"/>
              </a:rPr>
              <a:t>Postup přeřazení dítěte ze spádové ZŠ</a:t>
            </a:r>
            <a:br>
              <a:rPr lang="cs-CZ" sz="2800" u="sng" dirty="0">
                <a:latin typeface="Arial Black" panose="020B0A04020102020204" pitchFamily="34" charset="0"/>
              </a:rPr>
            </a:br>
            <a:r>
              <a:rPr lang="cs-CZ" sz="2800" u="sng" dirty="0">
                <a:latin typeface="Arial Black" panose="020B0A04020102020204" pitchFamily="34" charset="0"/>
              </a:rPr>
              <a:t>do detašovaného pracoviště ZŠ Novoborská</a:t>
            </a:r>
            <a:br>
              <a:rPr lang="cs-CZ" sz="2800" dirty="0">
                <a:latin typeface="Arial Black" panose="020B0A04020102020204" pitchFamily="34" charset="0"/>
              </a:rPr>
            </a:br>
            <a:br>
              <a:rPr lang="cs-CZ" sz="2800" dirty="0">
                <a:latin typeface="Arial Black" panose="020B0A04020102020204" pitchFamily="34" charset="0"/>
              </a:rPr>
            </a:b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C2E91-F945-4307-B0DA-280E4120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76" y="2041915"/>
            <a:ext cx="1047018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 Black" panose="020B0A04020102020204" pitchFamily="34" charset="0"/>
              </a:rPr>
              <a:t>Dítě bude přijato do školy, kam přišlo k zápisu; tj. buď ZŠ a MŠ Na </a:t>
            </a:r>
            <a:r>
              <a:rPr lang="cs-CZ" sz="2000" dirty="0" err="1">
                <a:latin typeface="Arial Black" panose="020B0A04020102020204" pitchFamily="34" charset="0"/>
              </a:rPr>
              <a:t>Balabence</a:t>
            </a:r>
            <a:r>
              <a:rPr lang="cs-CZ" sz="2000" dirty="0">
                <a:latin typeface="Arial Black" panose="020B0A04020102020204" pitchFamily="34" charset="0"/>
              </a:rPr>
              <a:t>, nebo ZŠ Špitálská.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 Black" panose="020B0A04020102020204" pitchFamily="34" charset="0"/>
              </a:rPr>
              <a:t>Zákonný zástupce požádá o přestup do ZŠ Novoborská do detašovaného</a:t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>pracoviště v ul. </a:t>
            </a:r>
            <a:r>
              <a:rPr lang="cs-CZ" sz="2000" dirty="0" err="1">
                <a:latin typeface="Arial Black" panose="020B0A04020102020204" pitchFamily="34" charset="0"/>
              </a:rPr>
              <a:t>Sousedíkově</a:t>
            </a:r>
            <a:r>
              <a:rPr lang="cs-CZ" sz="2000" dirty="0">
                <a:latin typeface="Arial Black" panose="020B0A040201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 Black" panose="020B0A04020102020204" pitchFamily="34" charset="0"/>
              </a:rPr>
              <a:t>Ředitelka ZŠ Novoborská potvrdí přijetí žádosti, správní řízení přeruší            a pošle informaci škole, odkud má být dítě přeřazeno.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 Black" panose="020B0A04020102020204" pitchFamily="34" charset="0"/>
              </a:rPr>
              <a:t>Po zařazení detašovaného pracoviště do rejstříku škol bude žádosti           o přestup dítěte vyhověno.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945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4FBBD-4884-4D68-BC3C-4AB40D8A9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latin typeface="Arial Black" panose="020B0A04020102020204" pitchFamily="34" charset="0"/>
              </a:rPr>
              <a:t>Další informace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45E21C-EDFD-4B6F-96BB-714213D9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366" y="1607623"/>
            <a:ext cx="10515600" cy="464784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Personální obsazení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Školní stravování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Školní družina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Kroužky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První školní den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Adaptační/seznamovací kurz – 20. 6. 2023 od 15 hodin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 Black" panose="020B0A04020102020204" pitchFamily="34" charset="0"/>
              </a:rPr>
              <a:t>Webové stránky ZŠ a MŠ Elektra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9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8F6A6-50BB-4E9C-BA48-3D05EC71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21" y="16670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KONTAKT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F5E2E4-6BCE-4C57-879B-FEF1295A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21" y="283691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 Black" panose="020B0A04020102020204" pitchFamily="34" charset="0"/>
              </a:rPr>
              <a:t>elektra@praha9.cz</a:t>
            </a:r>
          </a:p>
        </p:txBody>
      </p:sp>
    </p:spTree>
    <p:extLst>
      <p:ext uri="{BB962C8B-B14F-4D97-AF65-F5344CB8AC3E}">
        <p14:creationId xmlns:p14="http://schemas.microsoft.com/office/powerpoint/2010/main" val="88128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1EEB3-169A-40E2-9F68-4EED699B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E916EC-9B52-442E-AC0F-33CD0513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F46BCA-1BE4-45D8-9C59-2B7C8D056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67" y="231762"/>
            <a:ext cx="8525968" cy="63944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2E37EB9-11FD-4166-8CD3-76E2B11A3456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KONTAKT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4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3738D-A2B4-4827-8888-584015AF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09B70-F081-466F-BC3C-7B832740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D3EEA9-03BE-44D5-8554-DFF6B41F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84" y="276248"/>
            <a:ext cx="8483782" cy="63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7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C355F-EAE4-4163-891D-F18DA5B32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0B531C-BCFA-45FD-8F78-29084057B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BFA172-BE4F-4037-AD91-D8DB371A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31" y="201044"/>
            <a:ext cx="8607881" cy="64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5F6E2-7DA4-4680-B054-12256A50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9CB1DE-1081-4691-8F02-8BD50B210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6165E2-2EC5-4C03-9600-F569FD025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50" y="149034"/>
            <a:ext cx="8628810" cy="64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DECBA-E849-4716-8950-B1691509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2AB6EA-BCBE-40DF-8015-62D7AAED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51F456-4EF2-43F7-BBD3-1F463F26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0" y="270608"/>
            <a:ext cx="8539167" cy="64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474AF-7E48-4564-9AC4-D05A0349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01924C-89E9-4E52-9C04-A9D34221C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8FC2F3-5BE6-4811-86A5-DA53BE6C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10" y="365124"/>
            <a:ext cx="4508590" cy="60114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673AEB-1AF8-409D-8B42-0527DE5F7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2" y="365125"/>
            <a:ext cx="4508589" cy="60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1BA00-DF0F-40FF-962F-D82D32D9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610A3-CB00-4FF8-8E19-707D040E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34EF7A-F1C4-406A-A31E-1209C3775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38" y="241328"/>
            <a:ext cx="8480798" cy="63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4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8BB6E-EC1B-4E5B-88D2-1367041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BF081A1-631A-4325-BAC7-A4A3D15C4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7F5321-A6F6-4F4D-A169-4706FD001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0" y="150000"/>
            <a:ext cx="8650848" cy="64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432B7-8F7C-4212-A7A7-F084A4FB2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FCC5A0-685B-4E3C-B7DB-8D9CA382E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4EC470-D867-4809-8A3F-CAF40C25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229342"/>
            <a:ext cx="8532421" cy="6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85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137</Words>
  <Application>Microsoft Office PowerPoint</Application>
  <PresentationFormat>Širokoúhlá obrazovka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Motiv Office</vt:lpstr>
      <vt:lpstr>ZŠ A MŠ ELEKTRA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Postup přeřazení dítěte ze spádové ZŠ do detašovaného pracoviště ZŠ Novoborská  </vt:lpstr>
      <vt:lpstr>Další informace</vt:lpstr>
      <vt:lpstr> KONTAKT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A MŠ ELEKTRA</dc:title>
  <dc:creator>Staubrova@ms.novoborska.cz</dc:creator>
  <cp:lastModifiedBy>Staubrova@ms.novoborska.cz</cp:lastModifiedBy>
  <cp:revision>5</cp:revision>
  <dcterms:created xsi:type="dcterms:W3CDTF">2023-05-04T07:33:03Z</dcterms:created>
  <dcterms:modified xsi:type="dcterms:W3CDTF">2023-05-04T08:04:46Z</dcterms:modified>
</cp:coreProperties>
</file>